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94" autoAdjust="0"/>
  </p:normalViewPr>
  <p:slideViewPr>
    <p:cSldViewPr showGuides="1">
      <p:cViewPr varScale="1">
        <p:scale>
          <a:sx n="70" d="100"/>
          <a:sy n="70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>
            <a:extLst>
              <a:ext uri="{FF2B5EF4-FFF2-40B4-BE49-F238E27FC236}">
                <a16:creationId xmlns:a16="http://schemas.microsoft.com/office/drawing/2014/main" id="{4963C584-DFCC-03C0-3A7D-7811C658CF97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21DF84E-DBA0-2C2D-CA9D-274C06FBF3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7917D54-03F1-F7CF-287E-7888990541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F35195-9D9C-462B-ACFA-79D0245F4B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D2F9B43-9A20-5EBF-41D9-2C0C20CACBFC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552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E8EDFD-CA53-E529-3A07-3694CDAD3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C47BD-A565-3196-5747-E569CF8EDB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943B68-AEEF-D117-EDC5-186A6F07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CA5A-BCE5-4122-BF91-626BC7944A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18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738534-87BF-590D-7C00-FA67194B11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8D002C-70A9-8BBE-DFBA-4CEB6C122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19D558-AB62-A773-A300-AD277062B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1D0AA-D794-41EA-842D-549494C714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536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C33B7F-3EE5-A0E5-CFAA-4020E8196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C88840-14F0-BB5E-6973-B2B78AF65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B9AFB8-2AD3-0095-9CE2-7B401A04B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D56CE-6B61-4A82-B463-7D7E810336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113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ECD86A-2224-4F77-8E2B-24B8FC20B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30A030-08C5-F5E9-B4C9-0FE5C04D0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FD8D1E-C599-2345-C6D5-759C310FC2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25C56-2DCB-4D5C-8BDA-672F25765A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11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DA8C8B-CA37-D7B4-5C34-64ADDAF2B3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4B5E5F-C135-D2EC-472B-BF6C04E13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8696B4-6740-1508-26FA-D30071E30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394DD-0602-4CFB-801C-5C93EB265B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790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80E963-F773-1201-A93A-A3729B7C8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B30977-C340-81C7-C4EC-690E142159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17D5650-70D1-6110-273E-80EB462EE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36B0A-6830-4B8B-8897-5714F9547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16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B10CC-6C21-957E-B18E-411811FA2F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7AA091-72EB-71AD-C6AD-F0DA8DD0A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03410E-4F33-C906-9025-B72F260031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3676A-BAF8-40DF-96E3-CC713DECD0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51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28BE12-9449-01C5-6B60-03D49C69F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EC05C1-937A-6982-C4AC-F7056D46EF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B3AAC7C-7151-5EDA-6075-ECA19410AA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B734-A5C7-457C-9846-06B39CAE81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649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91EE09-4582-4380-011E-4964E9D70D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F604D6-78E7-811B-D36A-357BACA88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F9DF94-3144-7E3D-3A69-98CEE708B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978BA-8C45-4E52-AE68-CD6B08031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134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19124-DFF0-DA96-E407-7B447F545D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BDF7D-5F29-7F39-E05B-AF7340FCB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3DA127-65A0-220C-E501-C81D85D915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F5437-F501-48F0-B00A-1DF8E7EA25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919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A52492A-0524-F111-DD1C-048B7A1D5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7775DFD-3C23-AECF-4A71-1CDF6AF26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ED54617-95BD-FB53-115F-2387E646B5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9F9FCEC-41F0-013C-B626-ABA6E3C111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CDED1F1-6FA3-C921-C32F-0A625EEE72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FCE41FC-DA9C-4C19-824C-F1AD7EBF74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kumimoji="1"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A933719-271D-09A0-57A5-836753634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18" y="356400"/>
            <a:ext cx="8506764" cy="6145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Ocean</vt:lpstr>
      <vt:lpstr>PowerPoint プレゼンテーション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Your User Name</dc:creator>
  <cp:lastModifiedBy>特販 ビクター</cp:lastModifiedBy>
  <cp:revision>21</cp:revision>
  <dcterms:created xsi:type="dcterms:W3CDTF">2013-09-14T08:08:21Z</dcterms:created>
  <dcterms:modified xsi:type="dcterms:W3CDTF">2025-06-10T02:04:27Z</dcterms:modified>
</cp:coreProperties>
</file>